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2" r:id="rId5"/>
    <p:sldId id="278" r:id="rId6"/>
    <p:sldId id="263" r:id="rId7"/>
    <p:sldId id="264" r:id="rId8"/>
    <p:sldId id="259" r:id="rId9"/>
    <p:sldId id="265" r:id="rId10"/>
    <p:sldId id="266" r:id="rId11"/>
    <p:sldId id="267" r:id="rId12"/>
    <p:sldId id="269" r:id="rId13"/>
    <p:sldId id="270" r:id="rId14"/>
    <p:sldId id="271" r:id="rId15"/>
    <p:sldId id="273" r:id="rId16"/>
    <p:sldId id="274" r:id="rId17"/>
    <p:sldId id="275" r:id="rId18"/>
    <p:sldId id="277" r:id="rId19"/>
    <p:sldId id="276" r:id="rId20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71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ח'/סיון/תשפ"ב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ח'/סיון/תשפ"ב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delta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218311" y="2314221"/>
            <a:ext cx="3565732" cy="42672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CC7D3D2-08E3-25F9-AA36-319A639D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21" y="3863268"/>
            <a:ext cx="6876097" cy="2052109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3F29E7A2-8E31-6669-2ABA-4722C0118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596797"/>
            <a:ext cx="5586707" cy="104316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E7512EB-6796-CE42-4ECA-4BE4AC1D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911" y="2409552"/>
            <a:ext cx="3377216" cy="407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50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ג, צילום מסך, מסך&#10;&#10;התיאור נוצר באופן אוטומטי">
            <a:extLst>
              <a:ext uri="{FF2B5EF4-FFF2-40B4-BE49-F238E27FC236}">
                <a16:creationId xmlns:a16="http://schemas.microsoft.com/office/drawing/2014/main" id="{0502C7BE-5703-11E2-4613-C5B5B3547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" y="1875099"/>
            <a:ext cx="12055184" cy="4982901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Unary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80276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8673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Gamma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FFCE2E5-1C6B-D49A-A3A1-DA8F9C1E4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" y="1850274"/>
            <a:ext cx="12080360" cy="50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4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1528011" y="936636"/>
            <a:ext cx="8251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Delta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EF14230-BE78-32A8-3277-FBA0DF841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7" y="1835548"/>
            <a:ext cx="12074485" cy="50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8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7081DF0-290D-AABD-2775-39E4DEBFA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191"/>
            <a:ext cx="12192000" cy="382867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B8B399D-817A-A6F1-4FA5-6BDB690FC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9863"/>
            <a:ext cx="12192000" cy="2806946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5D87F34-D662-C16D-4824-251EC7E2592D}"/>
              </a:ext>
            </a:extLst>
          </p:cNvPr>
          <p:cNvSpPr txBox="1"/>
          <p:nvPr/>
        </p:nvSpPr>
        <p:spPr>
          <a:xfrm>
            <a:off x="699912" y="564445"/>
            <a:ext cx="6028266" cy="830997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comparison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bit size savings, between haar integer and haar new transform</a:t>
            </a:r>
          </a:p>
        </p:txBody>
      </p:sp>
    </p:spTree>
    <p:extLst>
      <p:ext uri="{BB962C8B-B14F-4D97-AF65-F5344CB8AC3E}">
        <p14:creationId xmlns:p14="http://schemas.microsoft.com/office/powerpoint/2010/main" val="107655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2^1 – 2^4)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FDE638E9-DF2B-6E6D-78DE-339F1D05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609777"/>
            <a:ext cx="11272837" cy="451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69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2^5 – 2^8)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A891FC2-6644-FB33-801A-80CCC23AC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599454"/>
            <a:ext cx="11272836" cy="450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72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FE08D6E-9CB8-CF8E-6220-CCDA5023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882" y="2113315"/>
            <a:ext cx="9866236" cy="427619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EB3628-1AAD-30D4-C1BF-6E4D8A41A264}"/>
              </a:ext>
            </a:extLst>
          </p:cNvPr>
          <p:cNvSpPr txBox="1"/>
          <p:nvPr/>
        </p:nvSpPr>
        <p:spPr>
          <a:xfrm>
            <a:off x="1162882" y="2260072"/>
            <a:ext cx="9493829" cy="4276195"/>
          </a:xfrm>
          <a:prstGeom prst="rect">
            <a:avLst/>
          </a:prstGeom>
          <a:noFill/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68DC4103-946B-35AC-0C6F-EA2233C268FC}"/>
              </a:ext>
            </a:extLst>
          </p:cNvPr>
          <p:cNvSpPr txBox="1"/>
          <p:nvPr/>
        </p:nvSpPr>
        <p:spPr>
          <a:xfrm>
            <a:off x="1034716" y="885775"/>
            <a:ext cx="2454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</a:rPr>
              <a:t>Sources:</a:t>
            </a:r>
          </a:p>
        </p:txBody>
      </p:sp>
    </p:spTree>
    <p:extLst>
      <p:ext uri="{BB962C8B-B14F-4D97-AF65-F5344CB8AC3E}">
        <p14:creationId xmlns:p14="http://schemas.microsoft.com/office/powerpoint/2010/main" val="113124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b="1" dirty="0"/>
              <a:t>What is data compression?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F99FF0-831E-109C-B30F-08D1BCA99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8417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Data compression </a:t>
            </a:r>
            <a:r>
              <a:rPr lang="en-US" i="0" dirty="0">
                <a:effectLst/>
              </a:rPr>
              <a:t>is the process of encoding, restructuring or otherwise modifying data in order to reduce its size</a:t>
            </a:r>
            <a:endParaRPr lang="en-US" dirty="0"/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581191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EFF"/>
                </a:solidFill>
              </a:rPr>
              <a:t>Haar wavelet transform</a:t>
            </a:r>
            <a:endParaRPr lang="en-US" b="1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0" y="3733119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sz="3600" b="1" dirty="0">
                <a:solidFill>
                  <a:srgbClr val="FFFEFF"/>
                </a:solidFill>
              </a:rPr>
              <a:t>Haar algorithms:</a:t>
            </a:r>
            <a:endParaRPr lang="he-IL" sz="3600" b="1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497910" y="2296932"/>
            <a:ext cx="5181598" cy="178343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1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386C7E-DC7A-66DF-00FF-8ABD12FFC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17259" y="1020431"/>
            <a:ext cx="10993549" cy="1632458"/>
          </a:xfrm>
          <a:ln w="38100"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pPr algn="ctr"/>
            <a:r>
              <a:rPr lang="en-US" sz="4800" b="1" i="0" dirty="0">
                <a:solidFill>
                  <a:schemeClr val="accent3">
                    <a:lumMod val="75000"/>
                  </a:schemeClr>
                </a:solidFill>
                <a:effectLst/>
                <a:latin typeface="Linux Libertine"/>
              </a:rPr>
              <a:t>Unary coding</a:t>
            </a:r>
            <a:b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7D9217F-0C5D-CC8C-35A7-2A3E8A2C8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591" y="3245733"/>
            <a:ext cx="3859120" cy="2834041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ACB20812-369E-B350-D879-8055206F4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89" y="3429000"/>
            <a:ext cx="57245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71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gamma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444089" y="2167467"/>
            <a:ext cx="3002668" cy="44252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FA625D9-42C9-48E4-829F-D86D434C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42" y="3658333"/>
            <a:ext cx="7366860" cy="2347356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84D7F2F-FC58-98CC-049B-95DFC433C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373990"/>
            <a:ext cx="5790288" cy="105501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79651B09-C572-68AF-178C-66371DFA8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922" y="2280356"/>
            <a:ext cx="2809648" cy="420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00020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4593</TotalTime>
  <Words>265</Words>
  <Application>Microsoft Office PowerPoint</Application>
  <PresentationFormat>מסך רחב</PresentationFormat>
  <Paragraphs>37</Paragraphs>
  <Slides>16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10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7" baseType="lpstr">
      <vt:lpstr>Arial</vt:lpstr>
      <vt:lpstr>Arial Rounded MT Bold</vt:lpstr>
      <vt:lpstr>Calibri</vt:lpstr>
      <vt:lpstr>Gill Sans MT</vt:lpstr>
      <vt:lpstr>Linux Libertine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מצגת של PowerPoint‏</vt:lpstr>
      <vt:lpstr>What is data compression?</vt:lpstr>
      <vt:lpstr>Haar wavelet transform</vt:lpstr>
      <vt:lpstr>Haar algorithms:</vt:lpstr>
      <vt:lpstr>Integer-Haar:</vt:lpstr>
      <vt:lpstr>Haar New Transform :</vt:lpstr>
      <vt:lpstr>Unary coding </vt:lpstr>
      <vt:lpstr>Elias Codes – C gamma</vt:lpstr>
      <vt:lpstr>Elias Codes – C delta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33</cp:revision>
  <dcterms:created xsi:type="dcterms:W3CDTF">2022-05-23T16:07:10Z</dcterms:created>
  <dcterms:modified xsi:type="dcterms:W3CDTF">2022-06-07T12:47:27Z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